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14F80-7925-4268-9007-90D5A4C3A8F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29061-B329-45E2-8FF0-2AEEE1CFF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916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02402" y="1738016"/>
            <a:ext cx="4918070" cy="1440160"/>
          </a:xfrm>
        </p:spPr>
        <p:txBody>
          <a:bodyPr anchor="b"/>
          <a:lstStyle>
            <a:lvl1pPr algn="l" defTabSz="360000">
              <a:defRPr sz="4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23928" y="4077072"/>
            <a:ext cx="4900518" cy="1008112"/>
          </a:xfrm>
        </p:spPr>
        <p:txBody>
          <a:bodyPr/>
          <a:lstStyle>
            <a:lvl1pPr marL="0" indent="0" algn="l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681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48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80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615602"/>
          </a:xfrm>
        </p:spPr>
        <p:txBody>
          <a:bodyPr/>
          <a:lstStyle>
            <a:lvl1pPr algn="l"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32048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713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007293"/>
          </a:xfrm>
        </p:spPr>
        <p:txBody>
          <a:bodyPr anchor="b"/>
          <a:lstStyle>
            <a:lvl1pPr algn="ctr">
              <a:defRPr sz="4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55748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28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69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07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46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38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31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37D3-4461-41DA-8EEC-7093F5475E78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9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創新育成中心簡報公版</a:t>
            </a:r>
            <a:endParaRPr lang="zh-TW" altLang="en-US" dirty="0"/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3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章節版面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1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標題標題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5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11</Words>
  <Application>Microsoft Office PowerPoint</Application>
  <PresentationFormat>如螢幕大小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Office 佈景主題</vt:lpstr>
      <vt:lpstr>創新育成中心簡報公版</vt:lpstr>
      <vt:lpstr>章節版面</vt:lpstr>
      <vt:lpstr>標題標題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Future -</dc:title>
  <dc:creator>sam</dc:creator>
  <cp:lastModifiedBy>Win8x64</cp:lastModifiedBy>
  <cp:revision>46</cp:revision>
  <dcterms:created xsi:type="dcterms:W3CDTF">2010-12-15T06:57:52Z</dcterms:created>
  <dcterms:modified xsi:type="dcterms:W3CDTF">2016-09-21T07:54:13Z</dcterms:modified>
</cp:coreProperties>
</file>