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6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8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5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6165-543A-4590-A9A4-CD36D0CC87AF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0548-B9A1-4AB6-A9D5-5CBA87738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1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1"/>
            <a:ext cx="30275213" cy="427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 YI</dc:creator>
  <cp:lastModifiedBy>AN YI</cp:lastModifiedBy>
  <cp:revision>4</cp:revision>
  <dcterms:created xsi:type="dcterms:W3CDTF">2016-10-11T06:16:32Z</dcterms:created>
  <dcterms:modified xsi:type="dcterms:W3CDTF">2016-10-11T06:22:19Z</dcterms:modified>
</cp:coreProperties>
</file>