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zh-TW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5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66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3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29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4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0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36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86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5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75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1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1"/>
            <a:ext cx="30275213" cy="427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 YI</dc:creator>
  <cp:lastModifiedBy>AN YI</cp:lastModifiedBy>
  <cp:revision>3</cp:revision>
  <dcterms:created xsi:type="dcterms:W3CDTF">2016-10-11T06:16:32Z</dcterms:created>
  <dcterms:modified xsi:type="dcterms:W3CDTF">2016-10-11T06:21:20Z</dcterms:modified>
</cp:coreProperties>
</file>